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1" r:id="rId4"/>
    <p:sldId id="322" r:id="rId5"/>
    <p:sldId id="338" r:id="rId6"/>
    <p:sldId id="306" r:id="rId7"/>
    <p:sldId id="339" r:id="rId8"/>
    <p:sldId id="346" r:id="rId9"/>
    <p:sldId id="347" r:id="rId10"/>
    <p:sldId id="348" r:id="rId11"/>
    <p:sldId id="349" r:id="rId12"/>
    <p:sldId id="324" r:id="rId13"/>
    <p:sldId id="325" r:id="rId14"/>
    <p:sldId id="345" r:id="rId15"/>
    <p:sldId id="332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DC1B4-B416-FE27-3EA2-DBBD3379889C}" v="183" dt="2021-01-23T09:10:59.579"/>
    <p1510:client id="{433DA2A0-1ADC-1523-725F-B07FD2815718}" v="4" dt="2021-01-25T12:57:09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1" autoAdjust="0"/>
    <p:restoredTop sz="94660"/>
  </p:normalViewPr>
  <p:slideViewPr>
    <p:cSldViewPr snapToGrid="0">
      <p:cViewPr>
        <p:scale>
          <a:sx n="70" d="100"/>
          <a:sy n="70" d="100"/>
        </p:scale>
        <p:origin x="3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433DA2A0-1ADC-1523-725F-B07FD2815718}"/>
    <pc:docChg chg="modSld">
      <pc:chgData name="Thomas Uijtdewilligen" userId="S::t.uijtdewilligen@hoekschlyceum.nl::ef7a3cea-6a66-4513-bcc0-619dc1269eea" providerId="AD" clId="Web-{433DA2A0-1ADC-1523-725F-B07FD2815718}" dt="2021-01-25T12:50:07.200" v="0" actId="20577"/>
      <pc:docMkLst>
        <pc:docMk/>
      </pc:docMkLst>
      <pc:sldChg chg="modSp">
        <pc:chgData name="Thomas Uijtdewilligen" userId="S::t.uijtdewilligen@hoekschlyceum.nl::ef7a3cea-6a66-4513-bcc0-619dc1269eea" providerId="AD" clId="Web-{433DA2A0-1ADC-1523-725F-B07FD2815718}" dt="2021-01-25T12:50:07.200" v="0" actId="20577"/>
        <pc:sldMkLst>
          <pc:docMk/>
          <pc:sldMk cId="400201358" sldId="322"/>
        </pc:sldMkLst>
        <pc:spChg chg="mod">
          <ac:chgData name="Thomas Uijtdewilligen" userId="S::t.uijtdewilligen@hoekschlyceum.nl::ef7a3cea-6a66-4513-bcc0-619dc1269eea" providerId="AD" clId="Web-{433DA2A0-1ADC-1523-725F-B07FD2815718}" dt="2021-01-25T12:50:07.200" v="0" actId="20577"/>
          <ac:spMkLst>
            <pc:docMk/>
            <pc:sldMk cId="400201358" sldId="322"/>
            <ac:spMk id="3" creationId="{00000000-0000-0000-0000-000000000000}"/>
          </ac:spMkLst>
        </pc:spChg>
      </pc:sldChg>
    </pc:docChg>
  </pc:docChgLst>
  <pc:docChgLst>
    <pc:chgData name="Thomas Uijtdewilligen" userId="S::t.uijtdewilligen@hoekschlyceum.nl::ef7a3cea-6a66-4513-bcc0-619dc1269eea" providerId="AD" clId="Web-{239DC1B4-B416-FE27-3EA2-DBBD3379889C}"/>
    <pc:docChg chg="delSld modSld sldOrd">
      <pc:chgData name="Thomas Uijtdewilligen" userId="S::t.uijtdewilligen@hoekschlyceum.nl::ef7a3cea-6a66-4513-bcc0-619dc1269eea" providerId="AD" clId="Web-{239DC1B4-B416-FE27-3EA2-DBBD3379889C}" dt="2021-01-23T09:10:59.579" v="93"/>
      <pc:docMkLst>
        <pc:docMk/>
      </pc:docMkLst>
      <pc:sldChg chg="delSp">
        <pc:chgData name="Thomas Uijtdewilligen" userId="S::t.uijtdewilligen@hoekschlyceum.nl::ef7a3cea-6a66-4513-bcc0-619dc1269eea" providerId="AD" clId="Web-{239DC1B4-B416-FE27-3EA2-DBBD3379889C}" dt="2021-01-23T09:07:41.483" v="0"/>
        <pc:sldMkLst>
          <pc:docMk/>
          <pc:sldMk cId="948481580" sldId="256"/>
        </pc:sldMkLst>
        <pc:picChg chg="del">
          <ac:chgData name="Thomas Uijtdewilligen" userId="S::t.uijtdewilligen@hoekschlyceum.nl::ef7a3cea-6a66-4513-bcc0-619dc1269eea" providerId="AD" clId="Web-{239DC1B4-B416-FE27-3EA2-DBBD3379889C}" dt="2021-01-23T09:07:41.483" v="0"/>
          <ac:picMkLst>
            <pc:docMk/>
            <pc:sldMk cId="948481580" sldId="256"/>
            <ac:picMk id="2050" creationId="{AF6B6B0B-FC8A-432F-BA25-26B2626B0FC6}"/>
          </ac:picMkLst>
        </pc:picChg>
      </pc:sldChg>
      <pc:sldChg chg="addSp modSp">
        <pc:chgData name="Thomas Uijtdewilligen" userId="S::t.uijtdewilligen@hoekschlyceum.nl::ef7a3cea-6a66-4513-bcc0-619dc1269eea" providerId="AD" clId="Web-{239DC1B4-B416-FE27-3EA2-DBBD3379889C}" dt="2021-01-23T09:09:17.703" v="40" actId="14100"/>
        <pc:sldMkLst>
          <pc:docMk/>
          <pc:sldMk cId="400201358" sldId="322"/>
        </pc:sldMkLst>
        <pc:spChg chg="mod">
          <ac:chgData name="Thomas Uijtdewilligen" userId="S::t.uijtdewilligen@hoekschlyceum.nl::ef7a3cea-6a66-4513-bcc0-619dc1269eea" providerId="AD" clId="Web-{239DC1B4-B416-FE27-3EA2-DBBD3379889C}" dt="2021-01-23T09:08:37.312" v="33" actId="1076"/>
          <ac:spMkLst>
            <pc:docMk/>
            <pc:sldMk cId="400201358" sldId="322"/>
            <ac:spMk id="3" creationId="{00000000-0000-0000-0000-000000000000}"/>
          </ac:spMkLst>
        </pc:spChg>
        <pc:picChg chg="add mod">
          <ac:chgData name="Thomas Uijtdewilligen" userId="S::t.uijtdewilligen@hoekschlyceum.nl::ef7a3cea-6a66-4513-bcc0-619dc1269eea" providerId="AD" clId="Web-{239DC1B4-B416-FE27-3EA2-DBBD3379889C}" dt="2021-01-23T09:09:17.703" v="40" actId="14100"/>
          <ac:picMkLst>
            <pc:docMk/>
            <pc:sldMk cId="400201358" sldId="322"/>
            <ac:picMk id="6" creationId="{26235F25-3FA1-4537-817C-0835E3935B0B}"/>
          </ac:picMkLst>
        </pc:picChg>
      </pc:sldChg>
      <pc:sldChg chg="modSp ord">
        <pc:chgData name="Thomas Uijtdewilligen" userId="S::t.uijtdewilligen@hoekschlyceum.nl::ef7a3cea-6a66-4513-bcc0-619dc1269eea" providerId="AD" clId="Web-{239DC1B4-B416-FE27-3EA2-DBBD3379889C}" dt="2021-01-23T09:10:59.579" v="93"/>
        <pc:sldMkLst>
          <pc:docMk/>
          <pc:sldMk cId="1798070598" sldId="325"/>
        </pc:sldMkLst>
        <pc:spChg chg="mod">
          <ac:chgData name="Thomas Uijtdewilligen" userId="S::t.uijtdewilligen@hoekschlyceum.nl::ef7a3cea-6a66-4513-bcc0-619dc1269eea" providerId="AD" clId="Web-{239DC1B4-B416-FE27-3EA2-DBBD3379889C}" dt="2021-01-23T09:10:38.251" v="85" actId="20577"/>
          <ac:spMkLst>
            <pc:docMk/>
            <pc:sldMk cId="1798070598" sldId="325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239DC1B4-B416-FE27-3EA2-DBBD3379889C}" dt="2021-01-23T09:09:52.250" v="42" actId="1076"/>
          <ac:spMkLst>
            <pc:docMk/>
            <pc:sldMk cId="1798070598" sldId="325"/>
            <ac:spMk id="10" creationId="{0AECF654-4908-4078-BD63-2EE9A1211831}"/>
          </ac:spMkLst>
        </pc:spChg>
        <pc:spChg chg="mod">
          <ac:chgData name="Thomas Uijtdewilligen" userId="S::t.uijtdewilligen@hoekschlyceum.nl::ef7a3cea-6a66-4513-bcc0-619dc1269eea" providerId="AD" clId="Web-{239DC1B4-B416-FE27-3EA2-DBBD3379889C}" dt="2021-01-23T09:10:48.860" v="92" actId="20577"/>
          <ac:spMkLst>
            <pc:docMk/>
            <pc:sldMk cId="1798070598" sldId="325"/>
            <ac:spMk id="14" creationId="{38D2E6A6-C981-41B9-8B23-719AA76474F0}"/>
          </ac:spMkLst>
        </pc:spChg>
      </pc:sldChg>
      <pc:sldChg chg="del">
        <pc:chgData name="Thomas Uijtdewilligen" userId="S::t.uijtdewilligen@hoekschlyceum.nl::ef7a3cea-6a66-4513-bcc0-619dc1269eea" providerId="AD" clId="Web-{239DC1B4-B416-FE27-3EA2-DBBD3379889C}" dt="2021-01-23T09:07:45.858" v="1"/>
        <pc:sldMkLst>
          <pc:docMk/>
          <pc:sldMk cId="3770325236" sldId="336"/>
        </pc:sldMkLst>
      </pc:sldChg>
      <pc:sldChg chg="modSp">
        <pc:chgData name="Thomas Uijtdewilligen" userId="S::t.uijtdewilligen@hoekschlyceum.nl::ef7a3cea-6a66-4513-bcc0-619dc1269eea" providerId="AD" clId="Web-{239DC1B4-B416-FE27-3EA2-DBBD3379889C}" dt="2021-01-23T09:09:36.281" v="41" actId="1076"/>
        <pc:sldMkLst>
          <pc:docMk/>
          <pc:sldMk cId="525143238" sldId="349"/>
        </pc:sldMkLst>
        <pc:picChg chg="mod">
          <ac:chgData name="Thomas Uijtdewilligen" userId="S::t.uijtdewilligen@hoekschlyceum.nl::ef7a3cea-6a66-4513-bcc0-619dc1269eea" providerId="AD" clId="Web-{239DC1B4-B416-FE27-3EA2-DBBD3379889C}" dt="2021-01-23T09:09:36.281" v="41" actId="1076"/>
          <ac:picMkLst>
            <pc:docMk/>
            <pc:sldMk cId="525143238" sldId="349"/>
            <ac:picMk id="40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25-1-2021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6C3E-9FEE-47A8-896C-32A60FE564B3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25-C496-400C-A511-2F749BB0A840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41401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DE0-4AB8-48AD-A99D-F14B7162CB19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921-8F65-4E0E-90F1-4B53801CFEF7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EEF9-3EC9-438F-B7C7-44ACCD36BE99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33C-B41A-4434-8C8C-DFDA43C62ADF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B6B3-1DF0-4251-ADAD-E6A3258CA30D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1C1-E6E6-4B7B-B792-412294C85CE2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C6E3-3137-4B2F-B23F-D8FD55534FF4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7210-AF2A-463E-BE83-12CC59DDA8BC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9"/>
            <a:ext cx="5946579" cy="97543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Goedendag,</a:t>
            </a:r>
            <a:br>
              <a:rPr lang="nl-NL" sz="6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>
                <a:solidFill>
                  <a:srgbClr val="000000"/>
                </a:solidFill>
              </a:rPr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3.6 De woonomgeving</a:t>
            </a:r>
            <a:endParaRPr lang="nl-NL" sz="4400" dirty="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217073-C900-4EB8-B4B8-64CB9BAC3064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maandag 25 januari 2021</a:t>
            </a:fld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93676" y="5814049"/>
            <a:ext cx="4938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8249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7490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3.6 De regering zorgt voor sociale cohesie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Rechthoek 5"/>
          <p:cNvSpPr/>
          <p:nvPr/>
        </p:nvSpPr>
        <p:spPr>
          <a:xfrm>
            <a:off x="457416" y="2412172"/>
            <a:ext cx="579299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Bewoners kennen elkaar</a:t>
            </a:r>
          </a:p>
          <a:p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-Ontmoetingsplekken</a:t>
            </a:r>
            <a:b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-Speeltuin</a:t>
            </a:r>
            <a:b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-Voetbalveldje</a:t>
            </a:r>
          </a:p>
        </p:txBody>
      </p:sp>
      <p:pic>
        <p:nvPicPr>
          <p:cNvPr id="4098" name="Picture 2" descr="Afbeeldingsresultaat voor plein in de w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" y="1772023"/>
            <a:ext cx="6250412" cy="36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6934745" y="2373201"/>
            <a:ext cx="49670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Geen ontmoeting</a:t>
            </a:r>
            <a:b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-Moeilijk kennis maken</a:t>
            </a:r>
            <a:b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-Geen sociale controle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0" name="Picture 4" descr="Afbeeldingsresultaat voor stra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1739898"/>
            <a:ext cx="5818496" cy="37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227054" y="1015640"/>
            <a:ext cx="11737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Veel voorzieningen                Weinig voorzieningen</a:t>
            </a:r>
          </a:p>
        </p:txBody>
      </p:sp>
    </p:spTree>
    <p:extLst>
      <p:ext uri="{BB962C8B-B14F-4D97-AF65-F5344CB8AC3E}">
        <p14:creationId xmlns:p14="http://schemas.microsoft.com/office/powerpoint/2010/main" val="5251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vraagtekens wolk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9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188113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-Maken werkboek 3.6 (Verkorte leerroute staat in je werkboek)</a:t>
            </a:r>
          </a:p>
          <a:p>
            <a:pPr marL="0" indent="0">
              <a:buNone/>
            </a:pPr>
            <a:r>
              <a:rPr lang="nl-NL" dirty="0"/>
              <a:t>-Inleveren op classroom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-Wacht tot de docent de les afsluit (2 minuten voor tijd)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0" y="-136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110633" y="28202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143625" y="2830615"/>
            <a:ext cx="5390649" cy="1291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cs typeface="Calibri"/>
              </a:rPr>
              <a:t>In je werkboek en op classroom</a:t>
            </a:r>
            <a:endParaRPr lang="nl-NL" b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ment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37" y="497218"/>
            <a:ext cx="8747702" cy="60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9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le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12331337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Lezen pagina 78 en 79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56161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4724-FE86-44A1-B0EF-C13BBE75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156578"/>
            <a:ext cx="11558451" cy="1325563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in je agenda!</a:t>
            </a:r>
            <a:b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volgende keer: Donderdag 5 maart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F94E4-9636-48BF-85FF-E0254F3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Huiswerk:                                                                   Meenemen: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6946C-4B22-443B-85FB-CCC8CA6E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FAC-58C3-4768-8A5E-E182AA9A59D3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DB5CCF-EEB9-4D2E-99D1-4D7E029B153B}"/>
              </a:ext>
            </a:extLst>
          </p:cNvPr>
          <p:cNvSpPr txBox="1"/>
          <p:nvPr/>
        </p:nvSpPr>
        <p:spPr>
          <a:xfrm>
            <a:off x="838200" y="2324099"/>
            <a:ext cx="3086101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/>
              <a:t>Paragraaf 3.6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60D256-6751-4FA9-BF20-453D59EA27EC}"/>
              </a:ext>
            </a:extLst>
          </p:cNvPr>
          <p:cNvSpPr txBox="1"/>
          <p:nvPr/>
        </p:nvSpPr>
        <p:spPr>
          <a:xfrm>
            <a:off x="8191500" y="2324099"/>
            <a:ext cx="2933700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Lesboek</a:t>
            </a:r>
          </a:p>
          <a:p>
            <a:r>
              <a:rPr lang="nl-NL" dirty="0"/>
              <a:t>Werkboek</a:t>
            </a:r>
          </a:p>
          <a:p>
            <a:r>
              <a:rPr lang="nl-NL" dirty="0"/>
              <a:t>Aantekeningenschrift</a:t>
            </a:r>
            <a:br>
              <a:rPr lang="nl-NL" dirty="0"/>
            </a:br>
            <a:r>
              <a:rPr lang="nl-NL" dirty="0"/>
              <a:t>Agenda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96E7A-7942-4052-AD6F-8D2349D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41991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 dirty="0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222264" y="-425599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712D0D07-A425-4BC7-B5A4-C3428B2D06B3}" type="datetime2">
              <a:rPr lang="nl-NL" smtClean="0"/>
              <a:t>maandag 25 januari 2021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6803" y="6470622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 rot="21354756">
            <a:off x="789044" y="2508964"/>
            <a:ext cx="96134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Terugblik   </a:t>
            </a:r>
            <a:r>
              <a:rPr lang="nl-NL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Plickers</a:t>
            </a:r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15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Minuten</a:t>
            </a:r>
          </a:p>
        </p:txBody>
      </p:sp>
      <p:sp>
        <p:nvSpPr>
          <p:cNvPr id="16" name="Rechthoek 15"/>
          <p:cNvSpPr/>
          <p:nvPr/>
        </p:nvSpPr>
        <p:spPr>
          <a:xfrm rot="21354756">
            <a:off x="957042" y="4755671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Alles gelukt?/ Maken HW                                      Tot het einde van de les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 rot="21354756">
            <a:off x="862677" y="3106240"/>
            <a:ext cx="96134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Uitleg 3.6                                                                    20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Minuten</a:t>
            </a:r>
          </a:p>
        </p:txBody>
      </p:sp>
      <p:sp>
        <p:nvSpPr>
          <p:cNvPr id="17" name="Rechthoek 16"/>
          <p:cNvSpPr/>
          <p:nvPr/>
        </p:nvSpPr>
        <p:spPr>
          <a:xfrm rot="21354756">
            <a:off x="936312" y="3893403"/>
            <a:ext cx="96134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hebben we geleerd?                                       10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Minuten</a:t>
            </a:r>
          </a:p>
        </p:txBody>
      </p:sp>
    </p:spTree>
    <p:extLst>
      <p:ext uri="{BB962C8B-B14F-4D97-AF65-F5344CB8AC3E}">
        <p14:creationId xmlns:p14="http://schemas.microsoft.com/office/powerpoint/2010/main" val="22665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26988"/>
            <a:ext cx="13086347" cy="132556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Wat weet je aan het einde van deze les?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62" y="1040606"/>
            <a:ext cx="124165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Welke maatregelen hebben een positief gevolg hebben voor de leefbaarheid in</a:t>
            </a:r>
          </a:p>
          <a:p>
            <a:pPr marL="0" indent="0">
              <a:buNone/>
            </a:pPr>
            <a:r>
              <a:rPr lang="nl-NL" dirty="0"/>
              <a:t>een wijk?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  kenmerken van woningen, bewoners en omgeving samenhangen?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Benoem de  maatregelen waarmee het gemeentelijk bestuur de sociale cohesie in een wijk kan bevorderen.</a:t>
            </a: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6393-4A66-4A2A-A86E-BB6966AA4373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6235F25-3FA1-4537-817C-0835E393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H="1" flipV="1">
            <a:off x="17485" y="4357051"/>
            <a:ext cx="12204787" cy="2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1026" name="Picture 2" descr="Afbeeldingsresultaat voor pl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9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5800" y="-281317"/>
            <a:ext cx="10515600" cy="110780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Belangrijke begrippen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67428" y="826487"/>
            <a:ext cx="11819709" cy="53667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l-NL" b="1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51B-968A-4466-A302-226109881F16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4812" y="672353"/>
            <a:ext cx="12416588" cy="644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nl-NL" dirty="0"/>
            </a:b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74812" y="989601"/>
            <a:ext cx="12416588" cy="5040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Woonomgeving= </a:t>
            </a:r>
            <a:r>
              <a:rPr lang="nl-NL" i="1" dirty="0"/>
              <a:t>de directe omgeving van woningen: stoep, straat, plantsoen,  voortuin</a:t>
            </a:r>
            <a:br>
              <a:rPr lang="nl-NL" b="1" i="1" dirty="0"/>
            </a:br>
            <a:br>
              <a:rPr lang="nl-NL" b="1" i="1" dirty="0"/>
            </a:br>
            <a:r>
              <a:rPr lang="nl-NL" b="1" dirty="0"/>
              <a:t>Sociale veiligheid=</a:t>
            </a:r>
            <a:r>
              <a:rPr lang="nl-NL" dirty="0"/>
              <a:t> </a:t>
            </a:r>
            <a:r>
              <a:rPr lang="nl-NL" i="1" dirty="0"/>
              <a:t>de veiligheid die de samenleving biedt waarvan de leefbaarheid afhankelijk is.</a:t>
            </a:r>
            <a:endParaRPr lang="nl-NL" b="1" i="1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nl-NL" b="1" dirty="0"/>
            </a:br>
            <a:r>
              <a:rPr lang="nl-NL" b="1" dirty="0"/>
              <a:t>Objectieve  sociale  veiligheid=</a:t>
            </a:r>
            <a:r>
              <a:rPr lang="nl-NL" dirty="0"/>
              <a:t> </a:t>
            </a:r>
            <a:r>
              <a:rPr lang="nl-NL" i="1" dirty="0"/>
              <a:t>veiligheid op basis van het aantal misdaden door de </a:t>
            </a:r>
            <a:br>
              <a:rPr lang="nl-NL" i="1" dirty="0"/>
            </a:br>
            <a:r>
              <a:rPr lang="nl-NL" i="1" dirty="0"/>
              <a:t>politie geteld. (feitelijke misdaad)</a:t>
            </a:r>
            <a:endParaRPr lang="nl-NL" b="1" i="1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nl-NL" b="1" dirty="0"/>
            </a:br>
            <a:r>
              <a:rPr lang="nl-NL" b="1" dirty="0"/>
              <a:t>Subjectieve sociale  veiligheid=</a:t>
            </a:r>
            <a:r>
              <a:rPr lang="nl-NL" dirty="0"/>
              <a:t> </a:t>
            </a:r>
            <a:r>
              <a:rPr lang="nl-NL" i="1" dirty="0"/>
              <a:t>Het gevoel van onveiligheid van veiligheid dat veel </a:t>
            </a:r>
            <a:br>
              <a:rPr lang="nl-NL" i="1" dirty="0"/>
            </a:br>
            <a:r>
              <a:rPr lang="nl-NL" i="1" dirty="0"/>
              <a:t>mensen in de buurt hebben. </a:t>
            </a:r>
            <a:endParaRPr lang="nl-NL" b="1" i="1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nl-NL" b="1" dirty="0"/>
            </a:br>
            <a:r>
              <a:rPr lang="nl-NL" b="1" dirty="0"/>
              <a:t>Sociale cohesie=</a:t>
            </a:r>
            <a:r>
              <a:rPr lang="nl-NL" dirty="0"/>
              <a:t> </a:t>
            </a:r>
            <a:r>
              <a:rPr lang="nl-NL" i="1" dirty="0"/>
              <a:t>de bereidheid van burgers om een actieve rol te spelen in de buurt,</a:t>
            </a:r>
            <a:br>
              <a:rPr lang="nl-NL" i="1" dirty="0"/>
            </a:br>
            <a:r>
              <a:rPr lang="nl-NL" i="1" dirty="0"/>
              <a:t>elkaar te informeren en te helpen.</a:t>
            </a:r>
            <a:endParaRPr lang="nl-NL" b="1" i="1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nl-NL" b="1" dirty="0"/>
            </a:br>
            <a:r>
              <a:rPr lang="nl-NL" b="1" dirty="0"/>
              <a:t>Buurt/Wijkvoorzieningen=  </a:t>
            </a:r>
            <a:r>
              <a:rPr lang="nl-NL" i="1" dirty="0"/>
              <a:t>ontmoetingsmogelijkheden voor de bewoners van </a:t>
            </a:r>
            <a:br>
              <a:rPr lang="nl-NL" i="1" dirty="0"/>
            </a:br>
            <a:r>
              <a:rPr lang="nl-NL" i="1" dirty="0"/>
              <a:t>een buurt of wijk</a:t>
            </a:r>
          </a:p>
        </p:txBody>
      </p:sp>
    </p:spTree>
    <p:extLst>
      <p:ext uri="{BB962C8B-B14F-4D97-AF65-F5344CB8AC3E}">
        <p14:creationId xmlns:p14="http://schemas.microsoft.com/office/powerpoint/2010/main" val="391714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woonomge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12192000" cy="69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6192" y="-62728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3.6 Je woonomgeving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123193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931" y="28023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1. Bewoners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2. Woningen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3. Woonomgeving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1026" name="Picture 2" descr="Afbeeldingsresultaat voor w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2" y="1397726"/>
            <a:ext cx="8098971" cy="54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0821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solidFill>
                  <a:srgbClr val="0070C0"/>
                </a:solidFill>
              </a:rPr>
              <a:t>3.6 Waar bestaat een wijk of buurt uit?</a:t>
            </a:r>
          </a:p>
        </p:txBody>
      </p:sp>
    </p:spTree>
    <p:extLst>
      <p:ext uri="{BB962C8B-B14F-4D97-AF65-F5344CB8AC3E}">
        <p14:creationId xmlns:p14="http://schemas.microsoft.com/office/powerpoint/2010/main" val="79235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931" y="2802300"/>
            <a:ext cx="4426516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1. Bewoners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2. Woningen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3. Woonomgeving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0821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solidFill>
                  <a:srgbClr val="0070C0"/>
                </a:solidFill>
              </a:rPr>
              <a:t>3.6 Waar bestaat een wijk of buurt uit?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038599" y="2490332"/>
            <a:ext cx="67683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100" dirty="0"/>
              <a:t>HBO of universitair opgeleid</a:t>
            </a:r>
            <a:br>
              <a:rPr lang="nl-NL" dirty="0"/>
            </a:br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038601" y="2963664"/>
            <a:ext cx="8099612" cy="207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700"/>
              <a:t>Middenklasse/Koopwoningen/Nieuwbouw</a:t>
            </a:r>
            <a:endParaRPr lang="nl-NL" sz="3700" dirty="0"/>
          </a:p>
          <a:p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038600" y="3525617"/>
            <a:ext cx="7691717" cy="207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700" dirty="0"/>
              <a:t>Onderhouden / in geïnvesteerd </a:t>
            </a:r>
          </a:p>
          <a:p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Afbeeldingsresultaat voor w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1397726"/>
            <a:ext cx="8098971" cy="54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825" y="1852612"/>
            <a:ext cx="12911610" cy="1325563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1. Toegankelijkheid  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 (Samenscholing gebieden)              </a:t>
            </a:r>
            <a:br>
              <a:rPr lang="nl-NL" sz="3600" dirty="0"/>
            </a:br>
            <a:r>
              <a:rPr lang="nl-NL" sz="3600" dirty="0"/>
              <a:t>2. Onderhoud            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( verlaten/vervallen of juist netjes)</a:t>
            </a:r>
            <a:br>
              <a:rPr lang="nl-NL" sz="3600" dirty="0"/>
            </a:br>
            <a:r>
              <a:rPr lang="nl-NL" sz="3600" dirty="0"/>
              <a:t>3  Overzichtelijkheid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(Stad anoniem / rustigere plek ben je meer bekeken)</a:t>
            </a:r>
            <a:r>
              <a:rPr lang="nl-NL" sz="3600" dirty="0"/>
              <a:t> </a:t>
            </a:r>
            <a:br>
              <a:rPr lang="nl-NL" dirty="0"/>
            </a:br>
            <a:r>
              <a:rPr lang="nl-NL" sz="3600" dirty="0"/>
              <a:t>4. Toezicht                  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(Veel hoogbouw/Weinig hoogbouw/buurtwacht)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maandag 25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0821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solidFill>
                  <a:srgbClr val="0070C0"/>
                </a:solidFill>
              </a:rPr>
              <a:t>3.6 Waar voel jij je veilig in de buurt?</a:t>
            </a:r>
          </a:p>
        </p:txBody>
      </p:sp>
      <p:pic>
        <p:nvPicPr>
          <p:cNvPr id="2050" name="Picture 2" descr="Afbeeldingsresultaat voor buurtpreven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3774127"/>
            <a:ext cx="3986306" cy="258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drukke st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12" y="3584374"/>
            <a:ext cx="5822576" cy="27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022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625</Words>
  <Application>Microsoft Office PowerPoint</Application>
  <PresentationFormat>Breedbeeld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Kantoorthema</vt:lpstr>
      <vt:lpstr>1_Kantoorthema</vt:lpstr>
      <vt:lpstr>Goedendag,  Vandaag: 3.6 De woonomgeving</vt:lpstr>
      <vt:lpstr>Naam hoofdstuk</vt:lpstr>
      <vt:lpstr>Wat weet je aan het einde van deze les?</vt:lpstr>
      <vt:lpstr>PowerPoint-presentatie</vt:lpstr>
      <vt:lpstr>Belangrijke begrippen van deze les</vt:lpstr>
      <vt:lpstr>3.6 Je woonomgeving </vt:lpstr>
      <vt:lpstr>1. Bewoners 2. Woningen 3. Woonomgeving</vt:lpstr>
      <vt:lpstr>1. Bewoners  2. Woningen  3. Woonomgeving</vt:lpstr>
      <vt:lpstr>1. Toegankelijkheid    (Samenscholing gebieden)               2. Onderhoud             ( verlaten/vervallen of juist netjes) 3  Overzichtelijkheid (Stad anoniem / rustigere plek ben je meer bekeken)  4. Toezicht                   (Veel hoogbouw/Weinig hoogbouw/buurtwacht)</vt:lpstr>
      <vt:lpstr>3.6 De regering zorgt voor sociale cohesie</vt:lpstr>
      <vt:lpstr>PowerPoint-presentatie</vt:lpstr>
      <vt:lpstr>Hoe gaan we het doen?</vt:lpstr>
      <vt:lpstr>PowerPoint-presentatie</vt:lpstr>
      <vt:lpstr>Lezen pagina 78 en 79</vt:lpstr>
      <vt:lpstr>Schrijf in je agenda! Voor de volgende keer: Donderdag 5 maart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Goedemorgen,  Vandaag: Introductie les</dc:title>
  <dc:creator>Elizabeth de Witte</dc:creator>
  <cp:lastModifiedBy>Thomas Uijtdewilligen</cp:lastModifiedBy>
  <cp:revision>178</cp:revision>
  <dcterms:created xsi:type="dcterms:W3CDTF">2018-08-20T15:53:02Z</dcterms:created>
  <dcterms:modified xsi:type="dcterms:W3CDTF">2021-01-25T12:57:11Z</dcterms:modified>
</cp:coreProperties>
</file>